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  <p:sldMasterId id="2147483713" r:id="rId2"/>
  </p:sldMasterIdLst>
  <p:notesMasterIdLst>
    <p:notesMasterId r:id="rId8"/>
  </p:notesMasterIdLst>
  <p:sldIdLst>
    <p:sldId id="263" r:id="rId3"/>
    <p:sldId id="479" r:id="rId4"/>
    <p:sldId id="478" r:id="rId5"/>
    <p:sldId id="477" r:id="rId6"/>
    <p:sldId id="476" r:id="rId7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8841"/>
    <a:srgbClr val="FF970F"/>
    <a:srgbClr val="ED7D31"/>
    <a:srgbClr val="0F3464"/>
    <a:srgbClr val="E6BFF2"/>
    <a:srgbClr val="54DAFF"/>
    <a:srgbClr val="1C807C"/>
    <a:srgbClr val="0070C0"/>
    <a:srgbClr val="249EE4"/>
    <a:srgbClr val="0A4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ABB6B-3A04-D8A3-B88A-C6F6161EE9CE}" v="112" dt="2023-05-19T13:07:23.555"/>
    <p1510:client id="{039EFB48-BE49-B4DF-A492-CB4D633AB26C}" v="24" dt="2023-05-22T06:41:53.211"/>
    <p1510:client id="{04F03254-321C-4B46-9825-EE683DD160E5}" v="2" dt="2023-05-19T03:50:39.814"/>
    <p1510:client id="{050C50EA-4131-B9FC-A7C7-272D4D86DD2F}" v="12" dt="2023-05-24T06:25:06.603"/>
    <p1510:client id="{0578897A-0414-6FD6-E219-94511FF97AFD}" v="365" dt="2023-05-19T11:43:23.703"/>
    <p1510:client id="{05A4B62E-5F95-182C-09EB-FD2F660A047F}" v="2" dt="2023-05-19T03:23:29.712"/>
    <p1510:client id="{065D8B33-5A22-5AEC-9DCD-BD0D2555699C}" v="152" dt="2023-05-19T14:19:30.005"/>
    <p1510:client id="{0A679390-1E66-76D0-EF2E-B6635354BE3A}" v="21" dt="2023-05-19T09:18:05.123"/>
    <p1510:client id="{0AFA3BA6-F018-1C89-45F5-5C7F954B1F46}" v="124" dt="2023-05-18T16:26:33.243"/>
    <p1510:client id="{0B31D720-EFE2-2F6F-C223-73B76901CA66}" v="366" dt="2023-05-19T16:16:30.564"/>
    <p1510:client id="{0B835AC2-4794-BFE8-3EFC-1ECF53DBF902}" v="6" dt="2023-05-19T03:27:46.668"/>
    <p1510:client id="{0EEA5867-079C-60D8-1104-2F73CD570CEA}" v="513" dt="2023-05-19T13:58:32.198"/>
    <p1510:client id="{10FC3530-7340-2F8A-8D8C-900C6B178222}" v="1" dt="2023-05-22T02:42:26.586"/>
    <p1510:client id="{118007E0-5ECA-2548-61EB-F281361FE2BE}" v="4" dt="2023-05-22T07:19:40.940"/>
    <p1510:client id="{11CF0FB6-EAB1-57D7-A4D6-F8CE670EB828}" v="94" dt="2023-05-19T12:47:06.378"/>
    <p1510:client id="{127493E9-D88A-56F0-F5B7-1F95220817E3}" v="1155" dt="2023-05-19T05:13:20.891"/>
    <p1510:client id="{1418756E-AB13-9B91-772D-D00624ABC008}" v="362" dt="2023-05-19T04:41:57.707"/>
    <p1510:client id="{1526C247-E624-2667-6CF0-6AE2DC32C08D}" v="4" dt="2023-05-19T13:34:18.179"/>
    <p1510:client id="{15635616-7BCC-A384-6231-F2254AF27D5C}" v="17" dt="2023-05-19T11:28:16.891"/>
    <p1510:client id="{16C27637-CF33-4307-8887-4122FA95AE2C}" v="11" dt="2023-05-22T06:52:33.163"/>
    <p1510:client id="{17FA5F7D-366A-218B-2E21-C95AFFF0613C}" v="2" dt="2023-05-19T02:57:46.998"/>
    <p1510:client id="{18230E8D-5CD0-F013-0A5F-C097E178E7B3}" v="745" dt="2023-05-19T12:02:49.338"/>
    <p1510:client id="{18E22A72-1C77-5493-1B6D-9CC7B15D844E}" v="9" dt="2023-05-19T10:03:52.605"/>
    <p1510:client id="{1925F228-A019-FA10-3929-5BD1DE5BBA91}" v="125" dt="2023-05-19T09:54:36.245"/>
    <p1510:client id="{1A239D98-1437-158B-70B7-87AD84B8BBB0}" v="569" dt="2023-05-19T11:41:48.225"/>
    <p1510:client id="{1D6BF0D8-0166-8D7D-ADDB-F2134CAAAFAB}" v="216" dt="2023-05-20T02:23:50.327"/>
    <p1510:client id="{1E12835D-AD08-3193-A648-7B74116614C7}" v="206" dt="2023-05-18T14:42:42.343"/>
    <p1510:client id="{20851C9E-4783-079F-BC6A-52E19F1721A6}" v="4" dt="2023-05-21T12:00:50.771"/>
    <p1510:client id="{20C7E435-9F4D-B076-B9EB-C64C87670073}" v="17" dt="2023-05-19T13:34:31.444"/>
    <p1510:client id="{21412963-4657-D245-2C28-DDA82D4662C2}" v="3" dt="2023-05-19T13:52:24.272"/>
    <p1510:client id="{22C2ABBE-AD83-4349-61DE-54BE0B2EC830}" v="74" dt="2023-05-18T16:25:45.116"/>
    <p1510:client id="{22D5964E-6597-49DE-00B8-67D99DF1FD92}" v="74" dt="2023-05-19T04:47:23.526"/>
    <p1510:client id="{240CF565-B847-4E81-8FAF-91695B0FDADB}" v="155" dt="2023-05-19T07:20:19.353"/>
    <p1510:client id="{2662C106-3FB2-E4DC-8CB3-4C9A57DECC5E}" v="210" dt="2023-05-19T08:57:40.563"/>
    <p1510:client id="{287255B2-FFB4-65DC-3C73-3A70B83F8092}" v="19" dt="2023-05-19T11:17:17.306"/>
    <p1510:client id="{28916E2F-C97C-2BF0-778C-D9FF38D5B2BF}" v="35" dt="2023-05-19T10:08:57.821"/>
    <p1510:client id="{289D90E0-D470-35DC-81FA-F5A24A3330E6}" v="320" dt="2023-05-19T10:52:43.527"/>
    <p1510:client id="{28C59EA1-697D-1DBE-1FA2-0CD425305E6F}" v="1086" dt="2023-05-19T11:01:13.149"/>
    <p1510:client id="{2AD3CA39-0ADF-3F4B-B245-11B2411EA3D8}" v="38" dt="2023-05-19T08:03:18.833"/>
    <p1510:client id="{2CD0990D-7155-1626-CF47-8FF3CAAC4812}" v="26" dt="2023-05-19T09:34:01.395"/>
    <p1510:client id="{2D8FE945-5906-47B1-BAD7-A6748B40B47E}" v="219" dt="2023-05-19T11:24:36.859"/>
    <p1510:client id="{2DBFAD17-1349-FDB8-2C45-30C4CA028B64}" v="568" dt="2023-05-19T12:09:11.415"/>
    <p1510:client id="{2EAFBFA5-EC44-2BA7-B910-3EBB6754E91C}" v="600" dt="2023-05-19T05:18:02.688"/>
    <p1510:client id="{2F354D51-EDE7-AC99-B0FB-DD28D55A5F42}" v="11" dt="2023-05-19T12:04:15.653"/>
    <p1510:client id="{2F5240C7-F947-4FC2-AF08-34F977B80DC2}" v="4" dt="2023-05-19T11:40:41.394"/>
    <p1510:client id="{2F8F2259-37E4-6F59-CA50-8615DF9746BC}" v="3" dt="2023-05-19T13:05:17.945"/>
    <p1510:client id="{309C60E3-8FF3-8A67-9AC9-22D6DCA11B12}" v="66" dt="2023-05-18T13:50:18.945"/>
    <p1510:client id="{32511278-B233-6E7E-310C-707D08990545}" v="151" dt="2023-05-19T00:18:16.350"/>
    <p1510:client id="{329CAC1D-1CF3-2E61-50E0-A201B4636A6C}" v="14" dt="2023-05-19T09:49:28.540"/>
    <p1510:client id="{3308A03C-FEC8-A4BE-BAAE-238FA4729703}" v="1" dt="2023-05-19T13:25:15.741"/>
    <p1510:client id="{36A820DA-9CC1-2CEC-516A-3AD38A35E82B}" v="4" dt="2023-05-19T10:57:32.425"/>
    <p1510:client id="{38E2390E-4D63-622A-D015-D8526841E497}" v="10" dt="2023-05-19T12:46:07.628"/>
    <p1510:client id="{3C73449A-4529-33CF-09EE-64D3173FA0BE}" v="14" dt="2023-05-19T08:14:37.687"/>
    <p1510:client id="{3D00DB1C-FA3C-9791-AF94-B811C31C63F4}" v="6" dt="2023-05-19T10:45:21.691"/>
    <p1510:client id="{3ED15C1F-6A57-40FF-D8DD-D83D5C6AE456}" v="355" dt="2023-05-19T01:26:51.324"/>
    <p1510:client id="{3EEB639B-FBD7-4FF9-D2C1-550222C60DCA}" v="18" dt="2023-05-22T02:56:28.365"/>
    <p1510:client id="{41448324-69AB-FDCE-11BE-0594B1552025}" v="177" dt="2023-05-19T14:07:59.634"/>
    <p1510:client id="{4191A6CA-43D7-2748-C2B6-3F0FF48019D5}" v="16" dt="2023-05-19T14:22:06.593"/>
    <p1510:client id="{41C507A5-F83A-178E-4741-140226E0431F}" v="33" dt="2023-05-19T10:05:56.797"/>
    <p1510:client id="{41F497A2-07AB-0373-6F54-6AA2FC4C8D57}" v="2" dt="2023-05-20T17:03:16.417"/>
    <p1510:client id="{42590A21-9BDC-6670-6E4D-6CC4BA1A0EF5}" v="420" dt="2023-05-19T10:04:56.231"/>
    <p1510:client id="{42F267E1-FCCB-4B95-BCFF-B0F89108B0A8}" v="551" dt="2023-05-19T12:55:45.672"/>
    <p1510:client id="{444D0A2A-AEC4-87DE-78C4-3313909668DA}" v="7" dt="2023-05-19T13:48:02.349"/>
    <p1510:client id="{45D4C14B-FBF0-A247-9FC1-45F581069C50}" v="35" dt="2023-05-19T12:10:33.969"/>
    <p1510:client id="{46596F08-C613-5F7F-37E9-1BCA67EF8F11}" v="1394" dt="2023-05-19T12:40:59.169"/>
    <p1510:client id="{470F7657-A669-0AED-25DA-C94BDF3A8581}" v="14" dt="2023-05-19T10:24:08.374"/>
    <p1510:client id="{49D3E983-753C-8341-C60F-B721AFC09414}" v="265" dt="2023-05-19T17:47:49.761"/>
    <p1510:client id="{4A6EE5D5-36D5-317E-BABA-5CE906E1DE15}" v="426" dt="2023-05-18T13:59:34.895"/>
    <p1510:client id="{4AC66E7F-60D1-C4C2-D794-A1B393600C14}" v="119" dt="2023-05-19T12:10:04.304"/>
    <p1510:client id="{4AC74D4B-1506-FFCC-6B01-74664F36CF2C}" v="282" dt="2023-05-19T11:50:00.900"/>
    <p1510:client id="{4AF7CA61-1BB4-930A-9449-81EBB815A943}" v="1803" dt="2023-05-19T10:37:15.661"/>
    <p1510:client id="{4B2F0B0A-2151-0965-C30C-EE15F21AF7CB}" v="71" dt="2023-05-19T13:46:24.632"/>
    <p1510:client id="{4B8BF239-4C65-8B6F-9767-C778CCC0EE47}" v="1" dt="2023-05-21T12:27:17.099"/>
    <p1510:client id="{4B93A0E4-615D-CA8D-6971-AA39FDE7992C}" v="30" dt="2023-05-19T11:34:34.576"/>
    <p1510:client id="{4CC0BCF0-0C13-3A32-9103-D54BA796A35C}" v="18" dt="2023-05-19T12:44:08.749"/>
    <p1510:client id="{4F52CA8F-DBD4-5F8F-8F4A-0BE919C4A00D}" v="2214" dt="2023-05-18T15:49:49.717"/>
    <p1510:client id="{51E3A763-CD91-02C4-0B09-BE6BEECF1B23}" v="142" dt="2023-05-19T09:23:47.300"/>
    <p1510:client id="{5261D0B1-2704-5747-5318-C55BF7076F84}" v="422" dt="2023-05-19T14:07:55.106"/>
    <p1510:client id="{535BE6C6-B565-4058-A38E-3CFAF4CC3CCC}" v="737" dt="2023-05-19T10:47:37.791"/>
    <p1510:client id="{53C69619-68A1-A6AE-E741-998908104A06}" v="23" dt="2023-05-19T12:33:11.129"/>
    <p1510:client id="{554B9C49-ABFE-E50F-9BAC-8D894EEC8837}" v="13" dt="2023-05-19T12:58:16.620"/>
    <p1510:client id="{559ECA87-931E-A07D-077F-B1F9CC036CBB}" v="3" dt="2023-05-19T12:49:58.978"/>
    <p1510:client id="{566F3E19-90A6-471B-9196-F00005A0D1BA}" v="256" dt="2023-05-19T13:47:53.558"/>
    <p1510:client id="{5684EEFA-6B17-B345-8953-F0F242C14655}" v="796" dt="2023-05-19T13:23:48.755"/>
    <p1510:client id="{57747E28-ADA1-CC3E-ACF4-023B499B334C}" v="2" dt="2023-05-19T13:20:07.653"/>
    <p1510:client id="{57BB1486-55ED-24BB-74F2-9AFEC32BD67C}" v="4" dt="2023-05-19T11:50:57.971"/>
    <p1510:client id="{5867D2D4-8BE2-6366-95B8-0E8997ACB6E5}" v="368" dt="2023-05-19T11:24:03.433"/>
    <p1510:client id="{58CAB530-6E02-4B3B-B05E-C7C623E6D364}" v="1" dt="2023-05-19T10:01:38.935"/>
    <p1510:client id="{58DD688D-517E-6AED-C2BA-3EC055B666AE}" v="311" dt="2023-05-19T13:49:16.935"/>
    <p1510:client id="{59B55424-7295-386C-E7F3-98884F4524A6}" v="4" dt="2023-05-18T14:54:19.368"/>
    <p1510:client id="{5B892846-E46F-BC76-DDD0-410FD5178383}" v="461" dt="2023-05-19T13:26:43.822"/>
    <p1510:client id="{5D8F1E0B-0119-F7B7-A2D5-191C1B045A85}" v="2" dt="2023-05-19T01:50:34.466"/>
    <p1510:client id="{60115E15-3F4C-984B-5283-2F57400AFB45}" v="1326" dt="2023-05-19T03:16:26.926"/>
    <p1510:client id="{616C9B09-1D94-D6C8-8B90-D62103558867}" v="7" dt="2023-05-22T04:56:21.825"/>
    <p1510:client id="{62700369-2489-BB2E-0772-AE57297DEFDD}" v="34" dt="2023-05-19T11:53:58.058"/>
    <p1510:client id="{6300BED4-F19F-0FDF-00CC-15408B0B3ECB}" v="14" dt="2023-05-18T13:40:54.949"/>
    <p1510:client id="{66EC6C4E-9EC3-A623-7619-B06A78F2DC7E}" v="471" dt="2023-05-19T00:55:53.299"/>
    <p1510:client id="{6712A499-C660-F091-2FE5-9450CFF673C4}" v="142" dt="2023-05-19T10:15:17.569"/>
    <p1510:client id="{6A6FCEE7-BD8A-5541-872A-45E6C823613E}" v="1177" dt="2023-05-19T06:04:40.299"/>
    <p1510:client id="{6C54FE69-7D74-EE04-27DC-3539993BD07D}" v="4" dt="2023-05-20T06:50:40.799"/>
    <p1510:client id="{6D8AEBF1-7758-5A6A-8E12-C68CE0CCB22A}" v="820" dt="2023-05-19T09:03:39.221"/>
    <p1510:client id="{6DF26189-C619-BCD2-E61F-1D85502F37A0}" v="2" dt="2023-05-21T13:09:13.112"/>
    <p1510:client id="{6EBA1DE4-7F36-8612-9ADC-DC0570D01A77}" v="1" dt="2023-05-19T09:49:45.160"/>
    <p1510:client id="{6EF1D496-1119-65CD-DEA4-8878038F014B}" v="1566" dt="2023-05-19T10:36:25.349"/>
    <p1510:client id="{6FF5416A-D966-640F-5C42-8131520CA2DA}" v="1" dt="2023-05-19T03:03:07.210"/>
    <p1510:client id="{70537534-C41B-CB4E-6C35-981E2977BB18}" v="6" dt="2023-05-19T11:41:21.464"/>
    <p1510:client id="{746919ED-8842-D7A3-3845-FBC3D6A8818C}" v="1" dt="2023-05-22T05:45:02.574"/>
    <p1510:client id="{75349E5C-329A-4241-2EA7-A6D354E10CDC}" v="42" dt="2023-05-19T09:42:16.407"/>
    <p1510:client id="{77040DAD-044D-CF2B-C50E-AAE6FCC632F7}" v="3" dt="2023-05-19T04:09:10.202"/>
    <p1510:client id="{7715C1F8-2B5C-E12E-67E9-4A94B80D4458}" v="5" dt="2023-05-19T01:47:35.649"/>
    <p1510:client id="{78F8D85E-5861-E3F6-4A96-7DCB12F05F10}" v="173" dt="2023-05-19T07:36:23.328"/>
    <p1510:client id="{7C09FE78-2972-EC26-831F-664217888538}" v="2" dt="2023-05-21T10:32:19.006"/>
    <p1510:client id="{7C40DC4E-83D3-766F-4F99-DD09A7C1BB91}" v="3" dt="2023-05-20T04:22:29.841"/>
    <p1510:client id="{7C9338DF-788D-C52B-7C58-E252A5D029E8}" v="1" dt="2023-05-19T08:14:23.133"/>
    <p1510:client id="{7CB193C6-F6F6-6327-25DC-6BBFA258DCE8}" v="451" dt="2023-05-19T13:33:55.979"/>
    <p1510:client id="{7D954B04-4DFB-EF9A-6F17-7D9CB8BE9D1C}" v="159" dt="2023-05-19T10:50:20.934"/>
    <p1510:client id="{7DE42634-135C-6FD6-4206-326BF858BAAA}" v="1250" dt="2023-05-19T12:43:28.102"/>
    <p1510:client id="{7E06E80C-AA05-D969-0E3D-B8B399FE1854}" v="2" dt="2023-05-19T11:46:12.883"/>
    <p1510:client id="{7FEEE8D3-DBBC-CF9A-A328-881A8B1CEFBD}" v="8" dt="2023-05-19T10:17:02.276"/>
    <p1510:client id="{8030587B-6C91-1CA9-E9DA-EFB5F9C5D70B}" v="6" dt="2023-05-22T01:32:46.314"/>
    <p1510:client id="{805E8456-6B57-A703-042B-0C202B1FB526}" v="932" dt="2023-05-19T02:37:51.167"/>
    <p1510:client id="{81294F31-23B3-3843-3953-D409511E8398}" v="1" dt="2023-05-22T06:26:59.377"/>
    <p1510:client id="{815AD2C2-EE57-E035-FB2F-9A913354BAD9}" v="1" dt="2023-05-22T12:34:34.220"/>
    <p1510:client id="{815D194C-68A1-42FD-8DF4-4CE150052C9C}" v="626" dt="2023-05-19T14:07:17.263"/>
    <p1510:client id="{822F739F-4B79-B58F-9997-5DCCBF49B304}" v="1258" dt="2023-05-19T10:54:29.806"/>
    <p1510:client id="{835BF242-6F45-A870-E666-F7B5895D927E}" v="912" dt="2023-05-19T12:39:23.315"/>
    <p1510:client id="{838CC4CA-F379-2259-5B7E-847643D4B52E}" v="1013" dt="2023-05-18T16:34:56.096"/>
    <p1510:client id="{8599506A-09B3-408D-ADCD-8C6A1DF15678}" v="138" dt="2023-05-19T08:18:46.405"/>
    <p1510:client id="{8738CDAB-5B45-0E2F-A982-4503A7A4737A}" v="9" dt="2023-05-19T13:05:40.989"/>
    <p1510:client id="{8794BCB3-1507-FAE3-0F8E-FFC585F68EA0}" v="1" dt="2023-05-19T15:09:14.380"/>
    <p1510:client id="{88155BBE-7FB9-99B7-DD38-64BC7F168D9C}" v="8" dt="2023-05-19T14:55:57.812"/>
    <p1510:client id="{8835F4B7-0969-4308-9765-6366F022EC58}" v="1" dt="2023-05-20T23:11:45.707"/>
    <p1510:client id="{895D0A5F-66AE-40DF-B165-8DEF0024B39B}" v="877" dt="2023-05-19T12:51:25.485"/>
    <p1510:client id="{8AA27447-998A-4DC5-9F24-ED124B5B06DA}" v="21" dt="2023-05-19T13:42:08.367"/>
    <p1510:client id="{8AC70EFD-8BB8-4EEF-B4DB-86C59F0370DC}" v="47" dt="2023-05-20T06:25:35.124"/>
    <p1510:client id="{8B0C4C4F-C5FF-2DCE-2107-762F4BF560C9}" v="20" dt="2023-05-19T14:07:54.626"/>
    <p1510:client id="{8B47AB28-C118-4781-9487-B29E8018AE4F}" v="355" dt="2023-05-19T15:47:10.342"/>
    <p1510:client id="{8BE7C2F0-1E82-D713-F3A4-4A687CA121C2}" v="178" dt="2023-05-19T04:51:25.320"/>
    <p1510:client id="{8C6E4452-5465-1370-6397-65AB540B965A}" v="4" dt="2023-05-19T08:31:45.074"/>
    <p1510:client id="{8C97D6DC-5FC0-4990-B7A0-D851D324A12E}" v="165" dt="2023-05-18T13:56:43.667"/>
    <p1510:client id="{8CAD89CF-8DEF-458B-9C00-C6A443231DDB}" v="8" dt="2023-05-19T16:20:23.112"/>
    <p1510:client id="{8EB074F2-BE18-767B-7F3E-9EBF771FE2D4}" v="4" dt="2023-05-19T08:19:58.150"/>
    <p1510:client id="{8FA2169A-0B61-1A6A-A875-CA2594B97F19}" v="189" dt="2023-05-19T01:46:19.657"/>
    <p1510:client id="{9006EB16-F876-0FE0-7660-B359DFDF2922}" v="1" dt="2023-05-20T08:09:44.922"/>
    <p1510:client id="{913F0DDC-55AB-2F31-EDF0-69684F64B736}" v="8" dt="2023-05-19T10:22:28.485"/>
    <p1510:client id="{91773D31-05E0-5801-DB13-48208D74A33E}" v="89" dt="2023-05-19T12:48:27.338"/>
    <p1510:client id="{93E91B06-5F41-9428-FA2F-E994CE07F370}" v="703" dt="2023-05-19T13:58:55.478"/>
    <p1510:client id="{961D4D32-6053-F754-7F98-AE0520A7C5C1}" v="7" dt="2023-05-19T13:14:29.843"/>
    <p1510:client id="{96A1483D-35EF-00F0-2FA6-A9A9101DE4E4}" v="10" dt="2023-05-19T06:32:54"/>
    <p1510:client id="{97010B95-2ED2-EC30-2BC6-C2DE3C6F95CA}" v="3" dt="2023-05-19T08:42:50.959"/>
    <p1510:client id="{971A5CF4-226D-B6CF-AFBD-2BB25F9C8393}" v="164" dt="2023-05-19T13:13:52.309"/>
    <p1510:client id="{9B0FD96D-9028-91B8-E840-AFEC56ACE5A2}" v="144" dt="2023-05-19T07:30:17.164"/>
    <p1510:client id="{9B96970C-5058-B715-28DB-A12B6E49AB8C}" v="792" dt="2023-05-19T11:01:21.460"/>
    <p1510:client id="{9BFDFBDD-5E37-D459-2E11-C5C19700B0A5}" v="385" dt="2023-05-19T10:53:36.066"/>
    <p1510:client id="{9C6FAEA2-0C2D-B67A-7FB4-58B1E5491574}" v="219" dt="2023-05-19T13:58:34.895"/>
    <p1510:client id="{9D146B9F-B8BD-B52F-D8C8-4D3E2F7C52AF}" v="7" dt="2023-05-19T12:43:07.715"/>
    <p1510:client id="{9D68A97B-AD65-8E4A-2EAE-4ACAB62A9744}" v="949" dt="2023-05-19T12:42:28.526"/>
    <p1510:client id="{9F933948-6523-F3D4-4A5A-F6579980F2A0}" v="5" dt="2023-05-19T11:37:51.711"/>
    <p1510:client id="{9FE1259D-FC51-A580-6106-3330EB82FC8C}" v="522" dt="2023-05-19T06:35:17.613"/>
    <p1510:client id="{A0DC010C-CAE5-FCD6-EB1B-B28219BD82AC}" v="249" dt="2023-05-19T04:36:53.124"/>
    <p1510:client id="{A2DDF124-3D7A-EB76-A19D-95CE28FB39AB}" v="5" dt="2023-05-22T06:39:31.331"/>
    <p1510:client id="{A2F6932C-5A43-FE7D-B9E2-A7981517DC05}" v="141" dt="2023-05-19T10:48:28.387"/>
    <p1510:client id="{A333A529-8207-69CD-CA87-1B5A463FAB40}" v="582" dt="2023-05-19T07:02:15.369"/>
    <p1510:client id="{A3A65A4C-7412-3680-0665-2E87B0A2040A}" v="816" vWet="819" dt="2023-05-19T11:47:39.891"/>
    <p1510:client id="{A57B1DD0-35D2-1293-E41C-991E611A2555}" v="89" dt="2023-05-18T14:55:00.845"/>
    <p1510:client id="{A587D245-BC18-0115-3511-6EDCB7AB93CC}" v="617" dt="2023-05-19T05:56:50.473"/>
    <p1510:client id="{A638111E-CBE8-079C-1256-B7627620D6D7}" v="380" dt="2023-05-19T07:35:44.751"/>
    <p1510:client id="{A897C381-F483-666F-3D48-A5FC8A92D95D}" v="483" dt="2023-05-19T03:01:59.840"/>
    <p1510:client id="{A9241655-A2BD-65A9-2C3A-F7B25C324058}" v="1053" dt="2023-05-19T12:33:08.927"/>
    <p1510:client id="{A9265AE4-9109-A01A-9AA0-0F7A66EF3DF4}" v="3" dt="2023-05-19T10:30:04.530"/>
    <p1510:client id="{ACBE4A1D-E72E-446F-87EB-21799798D363}" v="1" dt="2023-05-22T13:59:56.398"/>
    <p1510:client id="{ACCE5F6E-A786-FDA2-F8D8-732C46F95AE9}" v="40" dt="2023-05-19T07:49:56.492"/>
    <p1510:client id="{AE0EC3ED-FACA-5F0D-9870-B0A1B33444FB}" v="134" dt="2023-05-19T12:40:31.814"/>
    <p1510:client id="{B23BE5FD-AF8A-407D-840B-0664C15E132A}" v="1" dt="2023-05-22T06:40:54.086"/>
    <p1510:client id="{B3646770-D473-360E-BB6B-EFEB5143799A}" v="110" dt="2023-05-18T14:36:08.501"/>
    <p1510:client id="{B39FD55F-7629-CC38-5510-F7810AFA0AE7}" v="792" dt="2023-05-18T14:46:08.466"/>
    <p1510:client id="{B3E1D0BC-9EAB-2C09-C26C-415CE286EF4D}" v="302" dt="2023-05-19T13:30:39.996"/>
    <p1510:client id="{B4E99B0B-A177-C7CC-8E9A-CB3F1D428011}" v="1" dt="2023-05-22T03:39:00.969"/>
    <p1510:client id="{B5CC5351-A9C2-BA14-1443-C76A63E63DD4}" v="29" dt="2023-05-19T07:55:49.498"/>
    <p1510:client id="{B81B0B70-FDC1-48AD-EE4E-FBBE4CEFC4CA}" v="2" dt="2023-05-19T06:33:39.269"/>
    <p1510:client id="{B953AF7A-8CD0-E4EC-7423-ACE1793F46D6}" v="2" dt="2023-05-19T12:52:04.581"/>
    <p1510:client id="{BA69386D-3E77-3598-572E-E8E735B598D5}" v="584" dt="2023-05-18T14:08:05.538"/>
    <p1510:client id="{BB81D323-3611-C7A2-40EC-5A094AE0614B}" v="6" dt="2023-05-19T12:58:45.397"/>
    <p1510:client id="{BBEC8E71-81AD-3B17-7339-BA0DF71CE4B1}" v="33" dt="2023-05-19T13:51:43"/>
    <p1510:client id="{BBF6CD7D-25FD-D5AD-A501-4FC39C80DE28}" v="456" dt="2023-05-19T13:25:16.924"/>
    <p1510:client id="{BC3713CB-2CDA-9138-CC6B-2D6CF69B2FD7}" v="15" dt="2023-05-19T04:17:42.271"/>
    <p1510:client id="{BC9E6F2D-843B-3266-2BF4-1EA0AA5D4088}" v="520" dt="2023-05-19T12:51:35.050"/>
    <p1510:client id="{BCECA241-F7B4-0425-1959-9C239CB58ADA}" v="194" dt="2023-05-19T14:24:56.797"/>
    <p1510:client id="{C0582974-B973-3365-AE40-EB87E1A7F4A8}" v="25" dt="2023-05-19T13:42:29.945"/>
    <p1510:client id="{C1935915-99A7-6A0F-6D1C-FB683E1E5C32}" v="206" dt="2023-05-19T10:21:20.350"/>
    <p1510:client id="{C1C13F7D-36BD-44FC-7CC1-E33FA1A0C21D}" v="4" dt="2023-05-19T11:56:19.894"/>
    <p1510:client id="{C305C96F-8DDC-8F2F-5883-D5D1E68EA716}" v="666" dt="2023-05-19T10:54:34.830"/>
    <p1510:client id="{C3BE5CB3-7F8E-BF51-6E5E-CEA4B71A52CF}" v="4" dt="2023-05-19T12:51:39.570"/>
    <p1510:client id="{C3EBD6F2-460C-4BEB-109E-5F667B95B61E}" v="46" dt="2023-05-19T04:30:00.381"/>
    <p1510:client id="{C5649AF1-82A1-6383-16E2-D1C14A37E30C}" v="154" dt="2023-05-18T14:20:22.951"/>
    <p1510:client id="{C78555A2-667B-32AC-30D3-87742812DA9E}" v="253" dt="2023-05-19T13:22:22.494"/>
    <p1510:client id="{C8028B25-6942-4515-9832-B8475D5741B2}" v="52" dt="2023-05-21T11:57:55.052"/>
    <p1510:client id="{C8629471-74CE-54B1-1E32-2422760AABB8}" v="168" dt="2023-05-19T03:12:45.289"/>
    <p1510:client id="{CA73B1CF-50D8-2603-CF1B-B4AF3A346C6D}" v="189" dt="2023-05-19T13:09:17.556"/>
    <p1510:client id="{CBE425BA-4150-7979-CB33-A5DC5E3F1B63}" v="3" dt="2023-05-19T12:50:46.493"/>
    <p1510:client id="{CC6646F5-E72B-B147-3A42-A45FC5985380}" v="472" dt="2023-05-19T09:05:20.250"/>
    <p1510:client id="{CD402D89-061D-47E9-A7CA-FDCABB594329}" v="4" dt="2023-05-18T14:33:40.186"/>
    <p1510:client id="{CDAC82C9-249F-4293-B71D-2FF6EA8F9C8F}" v="2" dt="2023-05-22T06:48:45.359"/>
    <p1510:client id="{CE483D76-2E87-9318-7D1C-7867E8A600AD}" v="431" dt="2023-05-19T01:05:50.522"/>
    <p1510:client id="{CEC6981E-3207-F822-AC7E-0E3BB8B5E76F}" v="1406" dt="2023-05-19T10:31:11.101"/>
    <p1510:client id="{CEC87782-29F0-4FD7-8337-0EE2670C9C11}" v="5" dt="2023-05-19T10:26:56.430"/>
    <p1510:client id="{CF48E22D-8CDE-19AE-A6EE-C216C2A62DC9}" v="1539" dt="2023-05-19T04:09:19.658"/>
    <p1510:client id="{CF5C614B-0275-FD3E-C3E8-EFB66545AA07}" v="1" dt="2023-05-22T06:14:18.467"/>
    <p1510:client id="{D00D9878-E868-97D5-1AAC-22EFD5B5A7DD}" v="940" dt="2023-05-18T16:05:05.704"/>
    <p1510:client id="{D0877F6A-79A6-C3DA-15E3-18B8D8AE3152}" v="25" dt="2023-05-19T12:42:19.549"/>
    <p1510:client id="{D1073B3E-6B38-10FE-D6F4-747A325BFEE2}" v="26" dt="2023-05-19T12:07:02.014"/>
    <p1510:client id="{D292BDEE-953D-4A24-8458-A626D84E7A4C}" v="401" dt="2023-05-19T06:48:15.578"/>
    <p1510:client id="{D357D407-C909-0D54-C14A-3FF7226DC30B}" v="125" dt="2023-05-19T06:00:58.639"/>
    <p1510:client id="{D3B1647D-A362-B860-B992-15FCA18E18BA}" v="93" dt="2023-05-19T11:30:33.798"/>
    <p1510:client id="{D50FD024-5921-C031-ACBD-E882B7AF78B7}" v="195" dt="2023-05-19T07:27:42.987"/>
    <p1510:client id="{D547E9FE-88BB-CE77-C455-9877DDB2A549}" v="2" dt="2023-05-21T11:55:50.418"/>
    <p1510:client id="{D5B6CEA8-119C-2C5B-7C72-21B4F961C228}" v="81" dt="2023-05-19T07:26:58.777"/>
    <p1510:client id="{D5D6A245-938E-FE00-75D1-23746DE56017}" v="7" dt="2023-05-22T06:48:52.103"/>
    <p1510:client id="{D7457864-E955-6B42-9455-FF7CA3D29C34}" v="1" dt="2023-05-22T04:04:14.760"/>
    <p1510:client id="{D7CC19B3-F67D-9558-7AD4-856AC31F2D4B}" v="19" dt="2023-05-19T13:58:31.336"/>
    <p1510:client id="{D9620FBA-F301-13B7-97EC-2DB34651B7A0}" v="105" dt="2023-05-19T06:22:03.878"/>
    <p1510:client id="{DB1D1B32-1732-C3CB-B387-055DB63E9C18}" v="742" dt="2023-05-19T13:36:25.268"/>
    <p1510:client id="{DCC53E6D-0D97-FC14-6E57-BD05CA99B216}" v="1" dt="2023-05-19T13:18:20.947"/>
    <p1510:client id="{DCF8E7E0-BF90-44CC-AE3D-248BF6558BC6}" v="1" dt="2023-05-22T06:26:14.413"/>
    <p1510:client id="{DD5B0F8C-5076-2517-A2E6-8CBE794CDDC7}" v="13" dt="2023-05-19T13:30:54.537"/>
    <p1510:client id="{DE181476-B35D-66A6-E809-0FF75B710719}" v="37" dt="2023-05-19T07:58:39.703"/>
    <p1510:client id="{DF714BBB-1A9F-03A3-0958-CE6A6DBBA48B}" v="1661" dt="2023-05-19T10:09:56.752"/>
    <p1510:client id="{E191A45D-62A8-46A0-A778-EAB4B62F4883}" v="183" dt="2023-05-19T13:38:17.484"/>
    <p1510:client id="{E21D0B20-F602-596A-DADF-348F2A01A1FF}" v="1" dt="2023-05-19T23:59:06.145"/>
    <p1510:client id="{E23F6A3A-B36F-054D-1595-AD254153B2B4}" v="153" dt="2023-05-19T15:36:58.980"/>
    <p1510:client id="{E26A40F8-5DEC-EB06-B883-F105D8BE69BD}" v="615" dt="2023-05-19T14:07:57.594"/>
    <p1510:client id="{E3A4C59D-787D-D1E0-7AAA-1E5D8A1C211C}" v="1056" dt="2023-05-19T14:03:36.300"/>
    <p1510:client id="{E3A62B2E-FE52-8583-967A-1F0C03DFD6D6}" v="1" dt="2023-05-22T06:32:05.972"/>
    <p1510:client id="{E3CFC94B-875B-6076-BED4-279DE512B025}" v="184" dt="2023-05-19T03:35:36.019"/>
    <p1510:client id="{E4B2710B-7340-029E-2711-3CF1F73ACA10}" v="1" dt="2023-07-02T03:10:37.683"/>
    <p1510:client id="{E61FE822-0FF2-BC41-E122-515110D9C001}" v="66" dt="2023-05-19T12:41:39.536"/>
    <p1510:client id="{E649BA75-7914-6566-83D9-79DD0EB6E643}" v="442" dt="2023-05-18T14:06:57.173"/>
    <p1510:client id="{E82A5A19-1AFD-F505-7DD2-9033947A2610}" v="1" dt="2023-05-19T10:54:44.530"/>
    <p1510:client id="{E9018E8C-CC24-4A89-5065-1F01524C9A2E}" v="253" dt="2023-05-19T04:59:38.783"/>
    <p1510:client id="{E94DD872-34DE-7CA3-FBA9-821AB5A79C38}" v="1" dt="2023-05-20T08:10:39.663"/>
    <p1510:client id="{E9D043FA-59BB-902D-06C2-58F0350B9DEC}" v="39" dt="2023-05-19T10:55:55.612"/>
    <p1510:client id="{EA870876-1BC6-F3D4-B9B7-EDA2DD5D145C}" v="1296" dt="2023-05-19T12:02:30.038"/>
    <p1510:client id="{ECB5E550-ABAA-8AAC-1356-8A1BC5F08CC8}" v="2289" dt="2023-05-19T13:59:29.077"/>
    <p1510:client id="{ECF66EAF-333C-45D7-8D0B-5989B729F39F}" v="969" dt="2023-05-19T10:38:05.668"/>
    <p1510:client id="{ED508E67-5E1D-4DB7-9927-60FD50F93397}" v="1279" dt="2023-05-19T01:55:34.008"/>
    <p1510:client id="{EFD9BF4C-FEBE-88F1-62AE-2F290881574F}" v="1" dt="2023-05-19T14:05:46.506"/>
    <p1510:client id="{F2D9432B-CF16-57A1-9EC2-4BA4D235A17B}" v="290" dt="2023-05-19T13:26:32.021"/>
    <p1510:client id="{F68FB31E-E6B8-E802-F301-8EB2D4BA2BB5}" v="153" dt="2023-05-19T12:45:57.161"/>
    <p1510:client id="{F72EB753-706A-F231-F34F-053A1555EF67}" v="199" dt="2023-05-18T14:08:51.377"/>
    <p1510:client id="{F7B4B5EC-B85B-79D2-50BB-F573ED47FBEE}" v="494" dt="2023-05-19T12:24:35.103"/>
    <p1510:client id="{FAA0103C-0284-621C-1478-CE86E61FC685}" v="971" dt="2023-05-19T12:02:05.816"/>
    <p1510:client id="{FC7E709A-5A48-F3A1-6BE7-6582CD901DAE}" v="607" dt="2023-05-19T06:53:46.622"/>
    <p1510:client id="{FC8E7FFD-B2D5-950D-9A5F-81E84B5FB693}" v="623" dt="2023-05-19T12:29:24.479"/>
    <p1510:client id="{FC9B5784-B03D-551D-C584-AB85B8FB7B10}" v="7" dt="2023-05-19T12:51:42.403"/>
    <p1510:client id="{FD27E237-0F19-5353-D522-20DBAA67986A}" v="484" dt="2023-05-19T02:17:32.376"/>
    <p1510:client id="{FD837636-97A4-97FF-1F1C-D9D8DB98E5CE}" v="1040" dt="2023-05-18T15:42:51.071"/>
    <p1510:client id="{FDC2887A-403D-DA7F-CA07-726F94CFDB66}" v="9" dt="2023-05-20T00:13:58.674"/>
    <p1510:client id="{FF860963-FA91-7EDA-1D5B-82BA07BA99A6}" v="80" dt="2023-05-19T12:30:46.095"/>
    <p1510:client id="{FFC8C378-53A1-0FF4-8D9D-5E85214F75CB}" v="229" dt="2023-05-19T01:28:51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81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x-none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x-none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165915-65BC-9D4C-AEEF-4B8B5412371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0493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6A42AB0-060C-EF48-BC16-94BAA2E2F32C}" type="slidenum">
              <a:rPr lang="en-AU" altLang="x-none"/>
              <a:pPr eaLnBrk="1" hangingPunct="1"/>
              <a:t>2</a:t>
            </a:fld>
            <a:endParaRPr lang="en-AU" altLang="x-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931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6A42AB0-060C-EF48-BC16-94BAA2E2F32C}" type="slidenum">
              <a:rPr lang="en-AU" altLang="x-none"/>
              <a:pPr eaLnBrk="1" hangingPunct="1"/>
              <a:t>3</a:t>
            </a:fld>
            <a:endParaRPr lang="en-AU" altLang="x-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578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6A42AB0-060C-EF48-BC16-94BAA2E2F32C}" type="slidenum">
              <a:rPr lang="en-AU" altLang="x-none"/>
              <a:pPr eaLnBrk="1" hangingPunct="1"/>
              <a:t>4</a:t>
            </a:fld>
            <a:endParaRPr lang="en-AU" altLang="x-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491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6A42AB0-060C-EF48-BC16-94BAA2E2F32C}" type="slidenum">
              <a:rPr lang="en-AU" altLang="x-none"/>
              <a:pPr eaLnBrk="1" hangingPunct="1"/>
              <a:t>5</a:t>
            </a:fld>
            <a:endParaRPr lang="en-AU" altLang="x-none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9905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489325"/>
            <a:ext cx="9144000" cy="165417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9144000" cy="77152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722"/>
            <a:ext cx="8280400" cy="52322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6" y="1356809"/>
            <a:ext cx="8207375" cy="64633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</p:spPr>
        <p:txBody>
          <a:bodyPr/>
          <a:lstStyle>
            <a:lvl1pPr algn="l">
              <a:defRPr/>
            </a:lvl1pPr>
          </a:lstStyle>
          <a:p>
            <a:endParaRPr lang="x-none" altLang="x-non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</p:spPr>
        <p:txBody>
          <a:bodyPr/>
          <a:lstStyle>
            <a:lvl1pPr>
              <a:defRPr/>
            </a:lvl1pPr>
          </a:lstStyle>
          <a:p>
            <a:fld id="{4891EEDB-BB68-3744-88DF-3B37F5095CB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4739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902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573881"/>
            <a:ext cx="2058988" cy="40207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573881"/>
            <a:ext cx="6029325" cy="40207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3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59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53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19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5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9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21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72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7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1B671-95F8-AD49-965B-CC100353298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3400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28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56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2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5186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7085"/>
            <a:ext cx="4038600" cy="3157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7492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51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84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053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7184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4053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7612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5784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2328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41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817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34761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1492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95886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3777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7235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0925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4875213"/>
            <a:ext cx="9144000" cy="26828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6688"/>
            <a:ext cx="8229600" cy="31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text styles</a:t>
            </a:r>
          </a:p>
          <a:p>
            <a:pPr lvl="1"/>
            <a:r>
              <a:rPr lang="en-AU" altLang="x-none"/>
              <a:t>Second level</a:t>
            </a:r>
          </a:p>
          <a:p>
            <a:pPr lvl="2"/>
            <a:r>
              <a:rPr lang="en-AU" altLang="x-none"/>
              <a:t>Third level</a:t>
            </a:r>
          </a:p>
          <a:p>
            <a:pPr lvl="3"/>
            <a:r>
              <a:rPr lang="en-AU" altLang="x-none"/>
              <a:t>Fourth level</a:t>
            </a:r>
          </a:p>
          <a:p>
            <a:pPr lvl="4"/>
            <a:r>
              <a:rPr lang="en-AU" altLang="x-none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4857750"/>
            <a:ext cx="2133600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x-none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4857750"/>
            <a:ext cx="504031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AU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4857750"/>
            <a:ext cx="585787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314E489-80A2-2240-BF01-5BCDDC02687A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5746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4613"/>
            <a:ext cx="12239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October 24,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gif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09851" y="1379848"/>
            <a:ext cx="8207375" cy="1384995"/>
          </a:xfrm>
        </p:spPr>
        <p:txBody>
          <a:bodyPr/>
          <a:lstStyle/>
          <a:p>
            <a:r>
              <a:rPr lang="en-US" sz="2800"/>
              <a:t>Grand Finale!</a:t>
            </a:r>
            <a:br>
              <a:rPr lang="en-US" sz="2800"/>
            </a:br>
            <a:r>
              <a:rPr lang="en-US" sz="2800">
                <a:solidFill>
                  <a:srgbClr val="FF0000"/>
                </a:solidFill>
              </a:rPr>
              <a:t>NO CHANGES ALLOWED. DEADLINE WAS ON May 19th.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89325"/>
            <a:ext cx="8280400" cy="461665"/>
          </a:xfrm>
        </p:spPr>
        <p:txBody>
          <a:bodyPr/>
          <a:lstStyle/>
          <a:p>
            <a:r>
              <a:rPr lang="en-US" altLang="x-none" sz="2400"/>
              <a:t>Minute Madness Presentation!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B01BF-FBBB-8349-8E6B-009F82EB961B}"/>
              </a:ext>
            </a:extLst>
          </p:cNvPr>
          <p:cNvSpPr/>
          <p:nvPr/>
        </p:nvSpPr>
        <p:spPr>
          <a:xfrm>
            <a:off x="8043964" y="985"/>
            <a:ext cx="1101021" cy="576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9" descr="Icon&#10;&#10;Description automatically generated">
            <a:extLst>
              <a:ext uri="{FF2B5EF4-FFF2-40B4-BE49-F238E27FC236}">
                <a16:creationId xmlns:a16="http://schemas.microsoft.com/office/drawing/2014/main" id="{ED677AEB-A61D-BC44-9AB0-158CB7BC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32" y="33767"/>
            <a:ext cx="1381588" cy="804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070F5A-B178-1A4D-9D5D-47F2168779EA}"/>
              </a:ext>
            </a:extLst>
          </p:cNvPr>
          <p:cNvSpPr txBox="1"/>
          <p:nvPr/>
        </p:nvSpPr>
        <p:spPr>
          <a:xfrm>
            <a:off x="1355011" y="282668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65000"/>
                  </a:schemeClr>
                </a:solidFill>
                <a:latin typeface="Helvetica Light" panose="020B0403020202020204" pitchFamily="34" charset="0"/>
              </a:rPr>
              <a:t>Group members |</a:t>
            </a:r>
            <a:endParaRPr>
              <a:solidFill>
                <a:schemeClr val="bg2">
                  <a:lumMod val="6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0ED55-D601-AA49-8EAC-EF61EDF23E76}"/>
              </a:ext>
            </a:extLst>
          </p:cNvPr>
          <p:cNvSpPr txBox="1"/>
          <p:nvPr/>
        </p:nvSpPr>
        <p:spPr>
          <a:xfrm>
            <a:off x="3222332" y="2859782"/>
            <a:ext cx="2983725" cy="14921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Arial"/>
                <a:cs typeface="Arial"/>
              </a:rPr>
              <a:t>Tao Xu (u7546928)*</a:t>
            </a:r>
          </a:p>
          <a:p>
            <a:r>
              <a:rPr lang="en-US" b="1">
                <a:solidFill>
                  <a:schemeClr val="bg2"/>
                </a:solidFill>
                <a:latin typeface="Arial"/>
                <a:cs typeface="Arial"/>
              </a:rPr>
              <a:t>Ziyang Feng (u7517105)</a:t>
            </a:r>
            <a:endParaRPr lang="en-US" b="1">
              <a:solidFill>
                <a:schemeClr val="bg2"/>
              </a:solidFill>
            </a:endParaRPr>
          </a:p>
          <a:p>
            <a:r>
              <a:rPr lang="en-US" b="1">
                <a:solidFill>
                  <a:schemeClr val="bg2"/>
                </a:solidFill>
                <a:latin typeface="Arial"/>
                <a:cs typeface="Arial"/>
              </a:rPr>
              <a:t>Zeyi Wu (u7464326)</a:t>
            </a:r>
            <a:endParaRPr lang="en-US" b="1">
              <a:solidFill>
                <a:schemeClr val="bg2"/>
              </a:solidFill>
            </a:endParaRPr>
          </a:p>
          <a:p>
            <a:r>
              <a:rPr lang="en-US" b="1" err="1">
                <a:solidFill>
                  <a:schemeClr val="bg2"/>
                </a:solidFill>
                <a:latin typeface="Arial"/>
                <a:cs typeface="Arial"/>
              </a:rPr>
              <a:t>Mengfan</a:t>
            </a:r>
            <a:r>
              <a:rPr lang="en-US" b="1">
                <a:solidFill>
                  <a:schemeClr val="bg2"/>
                </a:solidFill>
                <a:latin typeface="Arial"/>
                <a:cs typeface="Arial"/>
              </a:rPr>
              <a:t> Yan (u7375900)</a:t>
            </a:r>
            <a:endParaRPr lang="en-US" b="1">
              <a:solidFill>
                <a:schemeClr val="bg2"/>
              </a:solidFill>
            </a:endParaRPr>
          </a:p>
          <a:p>
            <a:r>
              <a:rPr lang="en-US" b="1">
                <a:solidFill>
                  <a:schemeClr val="bg2"/>
                </a:solidFill>
                <a:latin typeface="Helvetica Light"/>
                <a:cs typeface="Arial"/>
              </a:rPr>
              <a:t>Junhao Wang (u7375013)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3C35A-A24A-394C-9689-A750CB168EE3}"/>
              </a:ext>
            </a:extLst>
          </p:cNvPr>
          <p:cNvSpPr txBox="1"/>
          <p:nvPr/>
        </p:nvSpPr>
        <p:spPr>
          <a:xfrm>
            <a:off x="-2010" y="4836355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 Light" panose="020B0403020202020204" pitchFamily="34" charset="0"/>
              </a:rPr>
              <a:t>*presenter(s)</a:t>
            </a:r>
            <a:endParaRPr sz="1400">
              <a:latin typeface="Helvetica Light" panose="020B0403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B6D35-B844-624B-9DB0-857F7199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30" y="1289057"/>
            <a:ext cx="7160160" cy="1680283"/>
          </a:xfrm>
        </p:spPr>
        <p:txBody>
          <a:bodyPr/>
          <a:lstStyle/>
          <a:p>
            <a:r>
              <a:rPr lang="en-US" sz="4400" b="1"/>
              <a:t>GROUP </a:t>
            </a:r>
            <a:r>
              <a:rPr lang="en-US" sz="4400" b="1" err="1"/>
              <a:t>Learniverse</a:t>
            </a:r>
            <a:br>
              <a:rPr lang="en-US" sz="4400" b="1"/>
            </a:br>
            <a:r>
              <a:rPr lang="en-US" sz="4400" b="1"/>
              <a:t>(Group 66)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2BE45-02BC-3224-8720-A3FA0DD495AD}"/>
              </a:ext>
            </a:extLst>
          </p:cNvPr>
          <p:cNvSpPr txBox="1"/>
          <p:nvPr/>
        </p:nvSpPr>
        <p:spPr>
          <a:xfrm>
            <a:off x="543621" y="1379963"/>
            <a:ext cx="637431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chemeClr val="bg2"/>
                </a:solidFill>
                <a:latin typeface="Arial"/>
                <a:cs typeface="Arial"/>
              </a:rPr>
              <a:t>GROUP </a:t>
            </a:r>
            <a:r>
              <a:rPr lang="en-US" sz="4400" b="1" err="1">
                <a:solidFill>
                  <a:schemeClr val="bg2"/>
                </a:solidFill>
                <a:latin typeface="Arial"/>
                <a:cs typeface="Arial"/>
              </a:rPr>
              <a:t>Learniverse</a:t>
            </a:r>
            <a:br>
              <a:rPr lang="en-US" sz="4400" b="1"/>
            </a:br>
            <a:r>
              <a:rPr lang="en-US" sz="4400" b="1">
                <a:solidFill>
                  <a:schemeClr val="bg2"/>
                </a:solidFill>
                <a:latin typeface="Arial"/>
                <a:cs typeface="Arial"/>
              </a:rPr>
              <a:t>(Group 66)</a:t>
            </a:r>
            <a:endParaRPr lang="en-US" sz="4400">
              <a:solidFill>
                <a:schemeClr val="bg2"/>
              </a:solidFill>
              <a:latin typeface="Arial"/>
              <a:cs typeface="Arial"/>
            </a:endParaRPr>
          </a:p>
          <a:p>
            <a:pPr algn="l"/>
            <a:endParaRPr lang="en-US" sz="2400">
              <a:solidFill>
                <a:schemeClr val="bg2"/>
              </a:solidFill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760E50-45A2-45C1-72D1-CC6E1A341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65" y="855855"/>
            <a:ext cx="1702107" cy="3501484"/>
          </a:xfrm>
          <a:prstGeom prst="rect">
            <a:avLst/>
          </a:prstGeom>
        </p:spPr>
      </p:pic>
      <p:pic>
        <p:nvPicPr>
          <p:cNvPr id="7" name="Picture 16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BEC49DA8-57EC-DE84-0068-6623A3919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692" y="504360"/>
            <a:ext cx="2451642" cy="41900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50692F-5E53-9CC4-A5F3-79647911B6CA}"/>
              </a:ext>
            </a:extLst>
          </p:cNvPr>
          <p:cNvSpPr/>
          <p:nvPr/>
        </p:nvSpPr>
        <p:spPr>
          <a:xfrm>
            <a:off x="118481" y="696949"/>
            <a:ext cx="1052395" cy="683013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8927754-F3F2-3261-588A-915F678F7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53" y="694914"/>
            <a:ext cx="993853" cy="7358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537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D17CA7-C4D3-F96A-FBEA-F60EF10F2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932" y="2035968"/>
            <a:ext cx="1414462" cy="27932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9B6D35-B844-624B-9DB0-857F7199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455" y="220862"/>
            <a:ext cx="3880625" cy="696157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b="1">
                <a:solidFill>
                  <a:srgbClr val="4687A4"/>
                </a:solidFill>
              </a:rPr>
              <a:t>Project Overview</a:t>
            </a:r>
            <a:endParaRPr lang="en-US" sz="2400">
              <a:solidFill>
                <a:srgbClr val="4687A4"/>
              </a:solidFill>
            </a:endParaRPr>
          </a:p>
          <a:p>
            <a:endParaRPr lang="en-US" sz="4000">
              <a:solidFill>
                <a:srgbClr val="4687A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4DDFC9-1E2D-2F43-8A33-0F4BDC5457B1}"/>
              </a:ext>
            </a:extLst>
          </p:cNvPr>
          <p:cNvSpPr txBox="1"/>
          <p:nvPr/>
        </p:nvSpPr>
        <p:spPr>
          <a:xfrm>
            <a:off x="8645260" y="5346162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Helvetica Light" panose="020B0403020202020204" pitchFamily="34" charset="0"/>
              </a:rPr>
              <a:t>1/3</a:t>
            </a:r>
            <a:endParaRPr sz="1200">
              <a:latin typeface="Helvetica Light" panose="020B0403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22260F5-90C0-66C2-BC6C-AE8AC701345B}"/>
              </a:ext>
            </a:extLst>
          </p:cNvPr>
          <p:cNvSpPr txBox="1">
            <a:spLocks/>
          </p:cNvSpPr>
          <p:nvPr/>
        </p:nvSpPr>
        <p:spPr bwMode="auto">
          <a:xfrm>
            <a:off x="2260648" y="-93522"/>
            <a:ext cx="2925802" cy="71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500" b="1" kern="0">
                <a:solidFill>
                  <a:schemeClr val="bg2"/>
                </a:solidFill>
              </a:rPr>
              <a:t>Project Overview</a:t>
            </a:r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2192C9-8370-0B47-4500-B000DA902B8C}"/>
              </a:ext>
            </a:extLst>
          </p:cNvPr>
          <p:cNvGrpSpPr/>
          <p:nvPr/>
        </p:nvGrpSpPr>
        <p:grpSpPr>
          <a:xfrm>
            <a:off x="30492" y="1757130"/>
            <a:ext cx="2012562" cy="3339790"/>
            <a:chOff x="-26833" y="1159495"/>
            <a:chExt cx="1935899" cy="3304942"/>
          </a:xfrm>
        </p:grpSpPr>
        <p:pic>
          <p:nvPicPr>
            <p:cNvPr id="8" name="Picture 9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D8778C10-C8F2-9BAE-DF03-E32167CEA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737" y="1434326"/>
              <a:ext cx="1346661" cy="2762715"/>
            </a:xfrm>
            <a:prstGeom prst="rect">
              <a:avLst/>
            </a:prstGeom>
          </p:spPr>
        </p:pic>
        <p:pic>
          <p:nvPicPr>
            <p:cNvPr id="11" name="Picture 16" descr="A picture containing text, monitor, electronics, indoor&#10;&#10;Description automatically generated">
              <a:extLst>
                <a:ext uri="{FF2B5EF4-FFF2-40B4-BE49-F238E27FC236}">
                  <a16:creationId xmlns:a16="http://schemas.microsoft.com/office/drawing/2014/main" id="{B176CD0F-37B6-284A-E02E-9B10C93EA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6833" y="1159495"/>
              <a:ext cx="1935899" cy="3304942"/>
            </a:xfrm>
            <a:prstGeom prst="rect">
              <a:avLst/>
            </a:prstGeom>
          </p:spPr>
        </p:pic>
      </p:grpSp>
      <p:pic>
        <p:nvPicPr>
          <p:cNvPr id="26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D03F50-34F4-5F61-7608-57E7E49B2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900" y="2048797"/>
            <a:ext cx="1358195" cy="2791846"/>
          </a:xfrm>
          <a:prstGeom prst="rect">
            <a:avLst/>
          </a:prstGeom>
        </p:spPr>
      </p:pic>
      <p:pic>
        <p:nvPicPr>
          <p:cNvPr id="28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12FA43-F436-C765-1486-2E04E4DB7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819" y="2027257"/>
            <a:ext cx="1389952" cy="2821258"/>
          </a:xfrm>
          <a:prstGeom prst="rect">
            <a:avLst/>
          </a:prstGeom>
        </p:spPr>
      </p:pic>
      <p:pic>
        <p:nvPicPr>
          <p:cNvPr id="27" name="Picture 16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58C08C5C-97E4-57DC-BA8F-C0455E3E5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51" y="1764272"/>
            <a:ext cx="2012562" cy="33397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9F2BD7-1FAA-E723-0E2E-90F145418971}"/>
              </a:ext>
            </a:extLst>
          </p:cNvPr>
          <p:cNvSpPr txBox="1"/>
          <p:nvPr/>
        </p:nvSpPr>
        <p:spPr>
          <a:xfrm>
            <a:off x="461556" y="1203982"/>
            <a:ext cx="2028128" cy="5436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B9BB8A-B1A2-558F-9288-BCBBD734C33A}"/>
              </a:ext>
            </a:extLst>
          </p:cNvPr>
          <p:cNvSpPr txBox="1"/>
          <p:nvPr/>
        </p:nvSpPr>
        <p:spPr>
          <a:xfrm>
            <a:off x="444506" y="1287775"/>
            <a:ext cx="18399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bg2">
                    <a:lumMod val="85000"/>
                  </a:schemeClr>
                </a:solidFill>
                <a:latin typeface="Arial"/>
                <a:cs typeface="Arial"/>
              </a:rPr>
              <a:t>Platform to</a:t>
            </a:r>
            <a:r>
              <a:rPr lang="en-US" sz="1600" b="1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sz="2000" b="1">
                <a:solidFill>
                  <a:schemeClr val="tx2"/>
                </a:solidFill>
                <a:latin typeface="Arial"/>
                <a:cs typeface="Arial"/>
              </a:rPr>
              <a:t>Learn</a:t>
            </a:r>
            <a:endParaRPr lang="en-US" sz="2000" b="1">
              <a:solidFill>
                <a:schemeClr val="tx2"/>
              </a:solidFill>
            </a:endParaRPr>
          </a:p>
        </p:txBody>
      </p:sp>
      <p:pic>
        <p:nvPicPr>
          <p:cNvPr id="34" name="Picture 16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963D0320-490A-91D1-26A6-0004631FB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130" y="1791976"/>
            <a:ext cx="2012562" cy="3339790"/>
          </a:xfrm>
          <a:prstGeom prst="rect">
            <a:avLst/>
          </a:prstGeom>
        </p:spPr>
      </p:pic>
      <p:pic>
        <p:nvPicPr>
          <p:cNvPr id="30" name="Picture 16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D8D998F4-1DED-BCDB-ADE8-681D792FD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581" y="1759393"/>
            <a:ext cx="2012562" cy="3339790"/>
          </a:xfrm>
          <a:prstGeom prst="rect">
            <a:avLst/>
          </a:prstGeom>
        </p:spPr>
      </p:pic>
      <p:pic>
        <p:nvPicPr>
          <p:cNvPr id="37" name="Picture 9">
            <a:extLst>
              <a:ext uri="{FF2B5EF4-FFF2-40B4-BE49-F238E27FC236}">
                <a16:creationId xmlns:a16="http://schemas.microsoft.com/office/drawing/2014/main" id="{2EE18289-A88E-7517-BAD7-DC7BA391DA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538" y="2012729"/>
            <a:ext cx="1256330" cy="2791845"/>
          </a:xfrm>
          <a:prstGeom prst="rect">
            <a:avLst/>
          </a:prstGeom>
        </p:spPr>
      </p:pic>
      <p:pic>
        <p:nvPicPr>
          <p:cNvPr id="39" name="Picture 3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55A799-FCCC-D0C4-2E12-46E75AEF1E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1176" y="2069305"/>
            <a:ext cx="1288073" cy="2790825"/>
          </a:xfrm>
          <a:prstGeom prst="rect">
            <a:avLst/>
          </a:prstGeom>
        </p:spPr>
      </p:pic>
      <p:pic>
        <p:nvPicPr>
          <p:cNvPr id="29" name="Picture 16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1A710248-BA81-8F74-AA76-988B9CD53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200" y="1735173"/>
            <a:ext cx="2012562" cy="33397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37C5EE-1A66-34AB-C192-3E72E1377605}"/>
              </a:ext>
            </a:extLst>
          </p:cNvPr>
          <p:cNvSpPr txBox="1"/>
          <p:nvPr/>
        </p:nvSpPr>
        <p:spPr>
          <a:xfrm>
            <a:off x="3717364" y="1276550"/>
            <a:ext cx="18399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bg2">
                    <a:lumMod val="85000"/>
                  </a:schemeClr>
                </a:solidFill>
                <a:latin typeface="Arial"/>
                <a:cs typeface="Arial"/>
              </a:rPr>
              <a:t>Course to</a:t>
            </a:r>
            <a:r>
              <a:rPr lang="en-US" sz="1600" b="1">
                <a:solidFill>
                  <a:schemeClr val="bg2"/>
                </a:solidFill>
                <a:latin typeface="Arial"/>
                <a:cs typeface="Arial"/>
              </a:rPr>
              <a:t> </a:t>
            </a:r>
            <a:endParaRPr lang="en-US" sz="2000" b="1">
              <a:solidFill>
                <a:schemeClr val="bg2"/>
              </a:solidFill>
            </a:endParaRPr>
          </a:p>
          <a:p>
            <a:pPr algn="ctr"/>
            <a:r>
              <a:rPr lang="en-US" sz="2000" b="1">
                <a:solidFill>
                  <a:schemeClr val="tx2"/>
                </a:solidFill>
                <a:latin typeface="Arial"/>
                <a:cs typeface="Arial"/>
              </a:rPr>
              <a:t>Find</a:t>
            </a:r>
            <a:endParaRPr lang="en-US" sz="2000" b="1">
              <a:solidFill>
                <a:schemeClr val="tx2"/>
              </a:solidFill>
            </a:endParaRPr>
          </a:p>
        </p:txBody>
      </p:sp>
      <p:pic>
        <p:nvPicPr>
          <p:cNvPr id="40" name="Picture 4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7E94C5-3AB9-8744-D999-B4C028E94E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2851" y="2057399"/>
            <a:ext cx="1404937" cy="2786064"/>
          </a:xfrm>
          <a:prstGeom prst="rect">
            <a:avLst/>
          </a:prstGeom>
        </p:spPr>
      </p:pic>
      <p:pic>
        <p:nvPicPr>
          <p:cNvPr id="33" name="Picture 16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E2C6AA05-6DFC-9B81-92CA-6B61A42B6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374" y="1777688"/>
            <a:ext cx="2012562" cy="33397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50D125-37D1-D1D7-C284-3FDEA9E4C80D}"/>
              </a:ext>
            </a:extLst>
          </p:cNvPr>
          <p:cNvSpPr txBox="1"/>
          <p:nvPr/>
        </p:nvSpPr>
        <p:spPr>
          <a:xfrm>
            <a:off x="7074925" y="1312269"/>
            <a:ext cx="18399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bg2">
                    <a:lumMod val="85000"/>
                  </a:schemeClr>
                </a:solidFill>
                <a:latin typeface="Arial"/>
                <a:cs typeface="Arial"/>
              </a:rPr>
              <a:t>People to</a:t>
            </a:r>
            <a:r>
              <a:rPr lang="en-US" sz="1600" b="1">
                <a:solidFill>
                  <a:schemeClr val="bg2"/>
                </a:solidFill>
                <a:latin typeface="Arial"/>
                <a:cs typeface="Arial"/>
              </a:rPr>
              <a:t> </a:t>
            </a:r>
            <a:endParaRPr lang="en-US" sz="2000" b="1">
              <a:solidFill>
                <a:schemeClr val="bg2"/>
              </a:solidFill>
            </a:endParaRPr>
          </a:p>
          <a:p>
            <a:pPr algn="ctr"/>
            <a:r>
              <a:rPr lang="en-US" sz="2000" b="1">
                <a:solidFill>
                  <a:schemeClr val="tx2"/>
                </a:solidFill>
                <a:latin typeface="Arial"/>
                <a:cs typeface="Arial"/>
              </a:rPr>
              <a:t>Ask</a:t>
            </a:r>
            <a:endParaRPr lang="en-US" sz="2000" b="1">
              <a:solidFill>
                <a:schemeClr val="tx2"/>
              </a:solidFill>
            </a:endParaRPr>
          </a:p>
        </p:txBody>
      </p:sp>
      <p:pic>
        <p:nvPicPr>
          <p:cNvPr id="43" name="Picture 9" descr="Diagram, map&#10;&#10;Description automatically generated">
            <a:extLst>
              <a:ext uri="{FF2B5EF4-FFF2-40B4-BE49-F238E27FC236}">
                <a16:creationId xmlns:a16="http://schemas.microsoft.com/office/drawing/2014/main" id="{E7892CD7-7204-5B54-CCDD-B8CF8EDE00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6005" y="2014995"/>
            <a:ext cx="1415345" cy="2806132"/>
          </a:xfrm>
          <a:prstGeom prst="rect">
            <a:avLst/>
          </a:prstGeom>
        </p:spPr>
      </p:pic>
      <p:pic>
        <p:nvPicPr>
          <p:cNvPr id="45" name="Picture 16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8E4FEA4D-ED06-E335-B686-AC6FE5F1C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906" y="1749113"/>
            <a:ext cx="2012562" cy="33397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5553FAB-8B21-F5E3-F529-5A22C0423899}"/>
              </a:ext>
            </a:extLst>
          </p:cNvPr>
          <p:cNvSpPr txBox="1"/>
          <p:nvPr/>
        </p:nvSpPr>
        <p:spPr>
          <a:xfrm>
            <a:off x="857250" y="742950"/>
            <a:ext cx="75152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chemeClr val="bg2"/>
                </a:solidFill>
                <a:latin typeface="Arial"/>
                <a:cs typeface="Arial"/>
              </a:rPr>
              <a:t>The learning platform to enhance student and lecturer's experience</a:t>
            </a:r>
            <a:endParaRPr lang="en-US" i="1">
              <a:solidFill>
                <a:schemeClr val="bg2"/>
              </a:solidFill>
            </a:endParaRPr>
          </a:p>
        </p:txBody>
      </p:sp>
      <p:sp>
        <p:nvSpPr>
          <p:cNvPr id="85" name="Arrow: Notched Right 84">
            <a:extLst>
              <a:ext uri="{FF2B5EF4-FFF2-40B4-BE49-F238E27FC236}">
                <a16:creationId xmlns:a16="http://schemas.microsoft.com/office/drawing/2014/main" id="{8A03B793-3AC7-1AB0-A943-FF245EDE25D4}"/>
              </a:ext>
            </a:extLst>
          </p:cNvPr>
          <p:cNvSpPr/>
          <p:nvPr/>
        </p:nvSpPr>
        <p:spPr>
          <a:xfrm>
            <a:off x="2411451" y="1421780"/>
            <a:ext cx="933914" cy="278780"/>
          </a:xfrm>
          <a:prstGeom prst="notchedRightArrow">
            <a:avLst/>
          </a:prstGeom>
          <a:solidFill>
            <a:schemeClr val="tx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6" name="Arrow: Notched Right 85">
            <a:extLst>
              <a:ext uri="{FF2B5EF4-FFF2-40B4-BE49-F238E27FC236}">
                <a16:creationId xmlns:a16="http://schemas.microsoft.com/office/drawing/2014/main" id="{2210B200-81E7-4458-F201-F8C60A27DE9F}"/>
              </a:ext>
            </a:extLst>
          </p:cNvPr>
          <p:cNvSpPr/>
          <p:nvPr/>
        </p:nvSpPr>
        <p:spPr>
          <a:xfrm>
            <a:off x="5903177" y="1421780"/>
            <a:ext cx="933914" cy="278780"/>
          </a:xfrm>
          <a:prstGeom prst="notchedRightArrow">
            <a:avLst/>
          </a:prstGeom>
          <a:solidFill>
            <a:schemeClr val="tx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311C8-CF4A-0CC5-CE82-F659358FBA74}"/>
              </a:ext>
            </a:extLst>
          </p:cNvPr>
          <p:cNvSpPr/>
          <p:nvPr/>
        </p:nvSpPr>
        <p:spPr>
          <a:xfrm>
            <a:off x="8357140" y="63069"/>
            <a:ext cx="683012" cy="43211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F615F4B-4AE8-B7A7-BB5B-42886D817B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2474" y="61034"/>
            <a:ext cx="645378" cy="4780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4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01AC04-F419-4388-800F-DF1816A6E6C8}"/>
              </a:ext>
            </a:extLst>
          </p:cNvPr>
          <p:cNvSpPr txBox="1"/>
          <p:nvPr/>
        </p:nvSpPr>
        <p:spPr>
          <a:xfrm>
            <a:off x="8638116" y="4867531"/>
            <a:ext cx="50405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latin typeface="Helvetica Light"/>
                <a:cs typeface="Arial"/>
              </a:rPr>
              <a:t>2/3</a:t>
            </a:r>
            <a:endParaRPr sz="1200">
              <a:latin typeface="Helvetica Light" panose="020B0403020202020204" pitchFamily="34" charset="0"/>
            </a:endParaRP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B693976C-029F-D76F-2E0B-A8FAFE75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161" y="583632"/>
            <a:ext cx="2143061" cy="42634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1EA1F9-8DF3-7EFD-31B8-467E9162756F}"/>
              </a:ext>
            </a:extLst>
          </p:cNvPr>
          <p:cNvSpPr txBox="1"/>
          <p:nvPr/>
        </p:nvSpPr>
        <p:spPr>
          <a:xfrm>
            <a:off x="2043113" y="0"/>
            <a:ext cx="31146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Tech Spaces​</a:t>
            </a:r>
            <a:endParaRPr lang="en-US" sz="16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FEC0D0-0A2F-501A-A174-F469BA63250D}"/>
              </a:ext>
            </a:extLst>
          </p:cNvPr>
          <p:cNvSpPr txBox="1"/>
          <p:nvPr/>
        </p:nvSpPr>
        <p:spPr>
          <a:xfrm>
            <a:off x="2021681" y="-21431"/>
            <a:ext cx="31146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FFFF"/>
                </a:solidFill>
                <a:latin typeface="Arial"/>
                <a:cs typeface="Arial"/>
              </a:rPr>
              <a:t>Tech Spaces​</a:t>
            </a:r>
            <a:endParaRPr lang="en-US" sz="16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EFABA8-2A4D-AB0A-3B7D-0843B4A857AB}"/>
              </a:ext>
            </a:extLst>
          </p:cNvPr>
          <p:cNvSpPr txBox="1"/>
          <p:nvPr/>
        </p:nvSpPr>
        <p:spPr>
          <a:xfrm>
            <a:off x="373913" y="1325950"/>
            <a:ext cx="386319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2"/>
                </a:solidFill>
                <a:latin typeface="Arial"/>
                <a:cs typeface="Arial"/>
              </a:rPr>
              <a:t>Fuzzy s</a:t>
            </a:r>
            <a:r>
              <a:rPr lang="en-US" sz="2000">
                <a:solidFill>
                  <a:schemeClr val="bg2"/>
                </a:solidFill>
                <a:latin typeface="Helvetica Light"/>
                <a:cs typeface="Arial"/>
              </a:rPr>
              <a:t>earching with the filter​  </a:t>
            </a:r>
            <a:endParaRPr lang="en-US" sz="2000">
              <a:solidFill>
                <a:schemeClr val="bg2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2"/>
                </a:solidFill>
                <a:latin typeface="Arial"/>
                <a:ea typeface="Arial"/>
                <a:cs typeface="Arial"/>
              </a:rPr>
              <a:t>AVL tree is used to search for other users</a:t>
            </a:r>
            <a:endParaRPr lang="en-US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chemeClr val="bg2"/>
              </a:solidFill>
              <a:latin typeface="Arial"/>
              <a:ea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2"/>
                </a:solidFill>
                <a:latin typeface="Arial"/>
                <a:ea typeface="Arial"/>
                <a:cs typeface="Arial"/>
              </a:rPr>
              <a:t>Firebase Realtime Listener for real-time synchronization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34" name="Graphic 34" descr="Unicorn">
            <a:extLst>
              <a:ext uri="{FF2B5EF4-FFF2-40B4-BE49-F238E27FC236}">
                <a16:creationId xmlns:a16="http://schemas.microsoft.com/office/drawing/2014/main" id="{F9ECA1DE-D4AA-5789-19BE-0A4E0D6C9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1590" y="2650332"/>
            <a:ext cx="3007520" cy="3000376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09F82CF-ABA0-E931-7F7F-05F2AE30C101}"/>
              </a:ext>
            </a:extLst>
          </p:cNvPr>
          <p:cNvSpPr/>
          <p:nvPr/>
        </p:nvSpPr>
        <p:spPr>
          <a:xfrm>
            <a:off x="4192163" y="3137850"/>
            <a:ext cx="1750218" cy="8358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AAE22E7-1F65-E61B-A2FD-F178F5EDB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941" y="2987703"/>
            <a:ext cx="2166890" cy="1137596"/>
          </a:xfrm>
          <a:prstGeom prst="rect">
            <a:avLst/>
          </a:prstGeom>
        </p:spPr>
      </p:pic>
      <p:pic>
        <p:nvPicPr>
          <p:cNvPr id="4" name="Picture 4" descr="Icon, qr code&#10;&#10;Description automatically generated">
            <a:extLst>
              <a:ext uri="{FF2B5EF4-FFF2-40B4-BE49-F238E27FC236}">
                <a16:creationId xmlns:a16="http://schemas.microsoft.com/office/drawing/2014/main" id="{A66312CE-D6F0-024E-7EE1-8CEF3328D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5634" y="1610261"/>
            <a:ext cx="1233488" cy="1233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7EE56C-1A66-A908-E0DD-470EBA365238}"/>
              </a:ext>
            </a:extLst>
          </p:cNvPr>
          <p:cNvSpPr txBox="1"/>
          <p:nvPr/>
        </p:nvSpPr>
        <p:spPr>
          <a:xfrm rot="-10800000" flipV="1">
            <a:off x="7527073" y="655133"/>
            <a:ext cx="136602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 err="1">
                <a:solidFill>
                  <a:schemeClr val="bg2"/>
                </a:solidFill>
                <a:latin typeface="Arial"/>
                <a:cs typeface="Arial"/>
              </a:rPr>
              <a:t>Learniverse</a:t>
            </a:r>
            <a:endParaRPr lang="en-US" sz="600" err="1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C29AF-648E-7035-976D-1A2149B20D2C}"/>
              </a:ext>
            </a:extLst>
          </p:cNvPr>
          <p:cNvSpPr/>
          <p:nvPr/>
        </p:nvSpPr>
        <p:spPr>
          <a:xfrm>
            <a:off x="8407149" y="64944"/>
            <a:ext cx="669072" cy="453019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9E464355-534D-F58D-2DE1-70EA1ADE5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6421" y="62909"/>
            <a:ext cx="645377" cy="4849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1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9DB513-1F3A-4AE4-BDBB-166CF3E06C3F}"/>
              </a:ext>
            </a:extLst>
          </p:cNvPr>
          <p:cNvSpPr txBox="1"/>
          <p:nvPr/>
        </p:nvSpPr>
        <p:spPr>
          <a:xfrm>
            <a:off x="8638116" y="4867531"/>
            <a:ext cx="50405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latin typeface="Helvetica Light"/>
                <a:cs typeface="Arial"/>
              </a:rPr>
              <a:t>3/3</a:t>
            </a:r>
            <a:endParaRPr sz="1200">
              <a:latin typeface="Helvetica Light" panose="020B040302020202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F92CCD9-6DD2-F0A1-3B00-9EDE1744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053" y="41747"/>
            <a:ext cx="4114800" cy="696157"/>
          </a:xfrm>
        </p:spPr>
        <p:txBody>
          <a:bodyPr>
            <a:no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</a:rPr>
              <a:t>Other Features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BE50E1D-8127-5702-C687-AD63F569A8A9}"/>
              </a:ext>
            </a:extLst>
          </p:cNvPr>
          <p:cNvSpPr txBox="1">
            <a:spLocks/>
          </p:cNvSpPr>
          <p:nvPr/>
        </p:nvSpPr>
        <p:spPr bwMode="auto">
          <a:xfrm>
            <a:off x="2209246" y="41688"/>
            <a:ext cx="2900363" cy="696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527688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b="1" kern="0">
                <a:solidFill>
                  <a:schemeClr val="bg2"/>
                </a:solidFill>
              </a:rPr>
              <a:t>Other Features</a:t>
            </a:r>
            <a:endParaRPr lang="en-US" sz="2800" b="1">
              <a:solidFill>
                <a:schemeClr val="bg2"/>
              </a:solidFill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A829F210-A15D-7F76-7F7A-8D15E0AD7A6C}"/>
              </a:ext>
            </a:extLst>
          </p:cNvPr>
          <p:cNvSpPr txBox="1"/>
          <p:nvPr/>
        </p:nvSpPr>
        <p:spPr>
          <a:xfrm>
            <a:off x="819614" y="991241"/>
            <a:ext cx="2023076" cy="5217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Arial"/>
                <a:cs typeface="Arial"/>
              </a:rPr>
              <a:t>[Search-Invalid] </a:t>
            </a: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Arial"/>
                <a:cs typeface="Arial"/>
              </a:rPr>
              <a:t>[Search-Filter] </a:t>
            </a: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Arial"/>
                <a:cs typeface="Arial"/>
              </a:rPr>
              <a:t>[UI-Layout]</a:t>
            </a: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Arial"/>
                <a:cs typeface="Arial"/>
              </a:rPr>
              <a:t>[Data-Profile] </a:t>
            </a: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Arial"/>
                <a:cs typeface="Arial"/>
              </a:rPr>
              <a:t>[Data-GPS] </a:t>
            </a: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Arial"/>
                <a:cs typeface="Arial"/>
              </a:rPr>
              <a:t>[P2P-DM] </a:t>
            </a: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Arial"/>
                <a:cs typeface="Arial"/>
              </a:rPr>
              <a:t>[FB-Auth] </a:t>
            </a: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Arial"/>
                <a:cs typeface="Arial"/>
              </a:rPr>
              <a:t>[FB-Persist] </a:t>
            </a: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Arial"/>
                <a:cs typeface="Arial"/>
              </a:rPr>
              <a:t>[FB-Syn] </a:t>
            </a: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617CB8-4A1C-5345-7A3C-382F0D58BEB7}"/>
              </a:ext>
            </a:extLst>
          </p:cNvPr>
          <p:cNvGrpSpPr/>
          <p:nvPr/>
        </p:nvGrpSpPr>
        <p:grpSpPr>
          <a:xfrm>
            <a:off x="2482366" y="1058261"/>
            <a:ext cx="2012562" cy="3339790"/>
            <a:chOff x="2433579" y="1079169"/>
            <a:chExt cx="2012562" cy="3339790"/>
          </a:xfrm>
        </p:grpSpPr>
        <p:pic>
          <p:nvPicPr>
            <p:cNvPr id="3" name="Picture 9" descr="Diagram, map&#10;&#10;Description automatically generated">
              <a:extLst>
                <a:ext uri="{FF2B5EF4-FFF2-40B4-BE49-F238E27FC236}">
                  <a16:creationId xmlns:a16="http://schemas.microsoft.com/office/drawing/2014/main" id="{97CBCA45-A975-E670-73B7-A397F85B7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5965" y="1374498"/>
              <a:ext cx="1406981" cy="2791845"/>
            </a:xfrm>
            <a:prstGeom prst="rect">
              <a:avLst/>
            </a:prstGeom>
          </p:spPr>
        </p:pic>
        <p:pic>
          <p:nvPicPr>
            <p:cNvPr id="13" name="Picture 16" descr="A picture containing text, monitor, electronics, indoor&#10;&#10;Description automatically generated">
              <a:extLst>
                <a:ext uri="{FF2B5EF4-FFF2-40B4-BE49-F238E27FC236}">
                  <a16:creationId xmlns:a16="http://schemas.microsoft.com/office/drawing/2014/main" id="{742A6362-F7E4-11CC-FBA5-BF932D76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3579" y="1079169"/>
              <a:ext cx="2012562" cy="333979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6E3724-9BE7-63E7-09CC-FB34AF54DDF3}"/>
              </a:ext>
            </a:extLst>
          </p:cNvPr>
          <p:cNvSpPr txBox="1"/>
          <p:nvPr/>
        </p:nvSpPr>
        <p:spPr>
          <a:xfrm>
            <a:off x="5289860" y="1031488"/>
            <a:ext cx="2906286" cy="30746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bg2"/>
                </a:solidFill>
                <a:latin typeface="Arial"/>
                <a:cs typeface="Arial"/>
              </a:rPr>
              <a:t>Factory Pattern</a:t>
            </a:r>
            <a:endParaRPr lang="en-US" sz="2000" b="1">
              <a:solidFill>
                <a:schemeClr val="bg2"/>
              </a:solidFill>
            </a:endParaRPr>
          </a:p>
          <a:p>
            <a:pPr>
              <a:lnSpc>
                <a:spcPct val="200000"/>
              </a:lnSpc>
            </a:pPr>
            <a:endParaRPr lang="en-US" sz="2000" b="1">
              <a:solidFill>
                <a:schemeClr val="bg2"/>
              </a:solidFill>
              <a:latin typeface="Arial"/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bg2"/>
                </a:solidFill>
                <a:latin typeface="Arial"/>
                <a:cs typeface="Arial"/>
              </a:rPr>
              <a:t>State Pattern </a:t>
            </a:r>
            <a:endParaRPr lang="en-US" sz="2000" b="1">
              <a:solidFill>
                <a:schemeClr val="bg2"/>
              </a:solidFill>
            </a:endParaRPr>
          </a:p>
          <a:p>
            <a:pPr>
              <a:lnSpc>
                <a:spcPct val="200000"/>
              </a:lnSpc>
            </a:pPr>
            <a:endParaRPr lang="en-US" sz="2000" b="1">
              <a:solidFill>
                <a:schemeClr val="bg2"/>
              </a:solidFill>
              <a:latin typeface="Arial"/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bg2"/>
                </a:solidFill>
                <a:latin typeface="Arial"/>
                <a:cs typeface="Arial"/>
              </a:rPr>
              <a:t>Singleton Pattern</a:t>
            </a:r>
            <a:endParaRPr lang="en-US" sz="2000" b="1">
              <a:solidFill>
                <a:schemeClr val="bg2"/>
              </a:solidFill>
            </a:endParaRP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1E2BC002-17EA-D619-CE7B-A99B35BC6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394" y="2188116"/>
            <a:ext cx="846667" cy="855134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7E88E85F-5E5A-7E7E-F60B-0D758D9A9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661" y="1141554"/>
            <a:ext cx="728134" cy="728134"/>
          </a:xfrm>
          <a:prstGeom prst="rect">
            <a:avLst/>
          </a:prstGeom>
        </p:spPr>
      </p:pic>
      <p:pic>
        <p:nvPicPr>
          <p:cNvPr id="4" name="Picture 10" descr="Icon&#10;&#10;Description automatically generated">
            <a:extLst>
              <a:ext uri="{FF2B5EF4-FFF2-40B4-BE49-F238E27FC236}">
                <a16:creationId xmlns:a16="http://schemas.microsoft.com/office/drawing/2014/main" id="{1E9E4D5B-DA6D-7532-88CA-48E194C2D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97" y="3483156"/>
            <a:ext cx="736600" cy="736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C13968-63F7-EC4C-000C-F26B6057D798}"/>
              </a:ext>
            </a:extLst>
          </p:cNvPr>
          <p:cNvSpPr/>
          <p:nvPr/>
        </p:nvSpPr>
        <p:spPr>
          <a:xfrm>
            <a:off x="8406523" y="43723"/>
            <a:ext cx="676042" cy="446050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D4CB635-2A88-F1D4-6DA1-962BCB0019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5795" y="41688"/>
            <a:ext cx="652347" cy="4849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5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NUPowerpointTemplate2010">
  <a:themeElements>
    <a:clrScheme name="ANU2018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55707D"/>
      </a:accent1>
      <a:accent2>
        <a:srgbClr val="6C4D23"/>
      </a:accent2>
      <a:accent3>
        <a:srgbClr val="AACCDC"/>
      </a:accent3>
      <a:accent4>
        <a:srgbClr val="B6A691"/>
      </a:accent4>
      <a:accent5>
        <a:srgbClr val="E3EEF3"/>
      </a:accent5>
      <a:accent6>
        <a:srgbClr val="DAD2C8"/>
      </a:accent6>
      <a:hlink>
        <a:srgbClr val="00549E"/>
      </a:hlink>
      <a:folHlink>
        <a:srgbClr val="00549E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159</Words>
  <Application>Microsoft Office PowerPoint</Application>
  <PresentationFormat>On-screen Show (16:9)</PresentationFormat>
  <Paragraphs>53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Helvetica Light</vt:lpstr>
      <vt:lpstr>Arial</vt:lpstr>
      <vt:lpstr>Calibri</vt:lpstr>
      <vt:lpstr>Calibri Light</vt:lpstr>
      <vt:lpstr>Wingdings 2</vt:lpstr>
      <vt:lpstr>ANUPowerpointTemplate2010</vt:lpstr>
      <vt:lpstr>HDOfficeLightV0</vt:lpstr>
      <vt:lpstr>Grand Finale! NO CHANGES ALLOWED. DEADLINE WAS ON May 19th.</vt:lpstr>
      <vt:lpstr>GROUP Learniverse (Group 66)</vt:lpstr>
      <vt:lpstr>Project Overview </vt:lpstr>
      <vt:lpstr>PowerPoint Presentation</vt:lpstr>
      <vt:lpstr>Other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– BST and Red Black Tree</dc:title>
  <dc:creator>Bernardo Pereira Nunes</dc:creator>
  <cp:lastModifiedBy>Tao Xu</cp:lastModifiedBy>
  <cp:revision>9</cp:revision>
  <dcterms:created xsi:type="dcterms:W3CDTF">2020-07-12T02:03:34Z</dcterms:created>
  <dcterms:modified xsi:type="dcterms:W3CDTF">2023-10-24T05:23:01Z</dcterms:modified>
</cp:coreProperties>
</file>